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8" r:id="rId4"/>
    <p:sldId id="257" r:id="rId5"/>
    <p:sldId id="259" r:id="rId6"/>
    <p:sldId id="261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F3F8-5CD5-405C-BF4E-168A14562D1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6B2D-A67C-4BE3-BE9E-C38BF1FB59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F3F8-5CD5-405C-BF4E-168A14562D1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6B2D-A67C-4BE3-BE9E-C38BF1FB5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F3F8-5CD5-405C-BF4E-168A14562D1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6B2D-A67C-4BE3-BE9E-C38BF1FB5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F3F8-5CD5-405C-BF4E-168A14562D1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6B2D-A67C-4BE3-BE9E-C38BF1FB59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F3F8-5CD5-405C-BF4E-168A14562D1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6B2D-A67C-4BE3-BE9E-C38BF1FB5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F3F8-5CD5-405C-BF4E-168A14562D1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6B2D-A67C-4BE3-BE9E-C38BF1FB5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F3F8-5CD5-405C-BF4E-168A14562D1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6B2D-A67C-4BE3-BE9E-C38BF1FB5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F3F8-5CD5-405C-BF4E-168A14562D1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6B2D-A67C-4BE3-BE9E-C38BF1FB5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F3F8-5CD5-405C-BF4E-168A14562D1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6B2D-A67C-4BE3-BE9E-C38BF1FB5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F3F8-5CD5-405C-BF4E-168A14562D1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6B2D-A67C-4BE3-BE9E-C38BF1FB5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F3F8-5CD5-405C-BF4E-168A14562D1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06B2D-A67C-4BE3-BE9E-C38BF1FB5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93CF3F8-5CD5-405C-BF4E-168A14562D10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C206B2D-A67C-4BE3-BE9E-C38BF1FB59C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PKKQnijnsM" TargetMode="External"/><Relationship Id="rId2" Type="http://schemas.openxmlformats.org/officeDocument/2006/relationships/hyperlink" Target="http://www.youtube.com/watch?v=gB0LOgXBjV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Economic Inequality in the United States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163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hlinkClick r:id="rId2"/>
              </a:rPr>
              <a:t>What do you know about the 1950s?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Income distribution in the 1950s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Current </a:t>
            </a:r>
            <a:r>
              <a:rPr lang="en-US" dirty="0">
                <a:hlinkClick r:id="rId3"/>
              </a:rPr>
              <a:t>Wealth Distribution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0"/>
            <a:ext cx="9282414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0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63"/>
            <a:ext cx="9527074" cy="6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71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4"/>
            <a:ext cx="9249100" cy="698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013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48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" y="0"/>
            <a:ext cx="9135979" cy="684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33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26" y="304800"/>
            <a:ext cx="9296400" cy="61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0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2400"/>
            <a:ext cx="7924800" cy="6553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• </a:t>
            </a:r>
            <a:r>
              <a:rPr lang="en-US" sz="3000" dirty="0"/>
              <a:t>lower life expectancy</a:t>
            </a:r>
          </a:p>
          <a:p>
            <a:r>
              <a:rPr lang="en-US" sz="3000" dirty="0"/>
              <a:t>• higher infant mortality</a:t>
            </a:r>
          </a:p>
          <a:p>
            <a:r>
              <a:rPr lang="en-US" sz="3000" dirty="0"/>
              <a:t>• more homicides</a:t>
            </a:r>
          </a:p>
          <a:p>
            <a:r>
              <a:rPr lang="en-US" sz="3000" dirty="0"/>
              <a:t>• more anxiety</a:t>
            </a:r>
          </a:p>
          <a:p>
            <a:r>
              <a:rPr lang="en-US" sz="3000" dirty="0"/>
              <a:t>• more mental illness</a:t>
            </a:r>
          </a:p>
          <a:p>
            <a:r>
              <a:rPr lang="en-US" sz="3000" dirty="0"/>
              <a:t>• more drug and alcohol addiction</a:t>
            </a:r>
          </a:p>
          <a:p>
            <a:r>
              <a:rPr lang="en-US" sz="3000" dirty="0"/>
              <a:t>• more obesity</a:t>
            </a:r>
          </a:p>
          <a:p>
            <a:r>
              <a:rPr lang="en-US" sz="3000" dirty="0"/>
              <a:t>• higher rates of imprisonment</a:t>
            </a:r>
          </a:p>
          <a:p>
            <a:r>
              <a:rPr lang="en-US" sz="3000" dirty="0"/>
              <a:t>• less social mobility</a:t>
            </a:r>
          </a:p>
          <a:p>
            <a:r>
              <a:rPr lang="en-US" sz="3000" dirty="0"/>
              <a:t>• more teen pregnancies</a:t>
            </a:r>
          </a:p>
          <a:p>
            <a:r>
              <a:rPr lang="en-US" sz="3000" dirty="0"/>
              <a:t>• more high-school dropouts</a:t>
            </a:r>
          </a:p>
          <a:p>
            <a:r>
              <a:rPr lang="en-US" sz="3000" dirty="0"/>
              <a:t>• poorer school performance</a:t>
            </a:r>
          </a:p>
          <a:p>
            <a:r>
              <a:rPr lang="en-US" sz="3000" dirty="0"/>
              <a:t>• more school-age bullying</a:t>
            </a:r>
          </a:p>
        </p:txBody>
      </p:sp>
    </p:spTree>
    <p:extLst>
      <p:ext uri="{BB962C8B-B14F-4D97-AF65-F5344CB8AC3E}">
        <p14:creationId xmlns:p14="http://schemas.microsoft.com/office/powerpoint/2010/main" val="820903506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446</TotalTime>
  <Words>74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Horizon</vt:lpstr>
      <vt:lpstr>Economic Inequality in the United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Aurora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Inequality in the United States</dc:title>
  <dc:creator> </dc:creator>
  <cp:lastModifiedBy> </cp:lastModifiedBy>
  <cp:revision>9</cp:revision>
  <dcterms:created xsi:type="dcterms:W3CDTF">2013-11-21T14:46:08Z</dcterms:created>
  <dcterms:modified xsi:type="dcterms:W3CDTF">2013-11-21T22:12:56Z</dcterms:modified>
</cp:coreProperties>
</file>