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Fog of War: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Vietnam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18147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88" y="533400"/>
            <a:ext cx="39437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76200"/>
            <a:ext cx="8732293" cy="68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75" y="533400"/>
            <a:ext cx="4895850" cy="59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5811" r="22675" b="6014"/>
          <a:stretch/>
        </p:blipFill>
        <p:spPr bwMode="auto">
          <a:xfrm>
            <a:off x="2438400" y="152399"/>
            <a:ext cx="4648200" cy="427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24683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16322"/>
            <a:ext cx="28384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48"/>
            <a:ext cx="7419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66604"/>
            <a:ext cx="2552700" cy="43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3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5715000" cy="6553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Ho Chi Minh </a:t>
            </a:r>
            <a:r>
              <a:rPr lang="en-US" dirty="0" smtClean="0">
                <a:solidFill>
                  <a:srgbClr val="FFC000"/>
                </a:solidFill>
              </a:rPr>
              <a:t>– Nationalist and freedom fighter against the French and later Americans who became communist leader North Vietnam, then Vietnam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u="sng" dirty="0" err="1" smtClean="0">
                <a:solidFill>
                  <a:srgbClr val="FFC000"/>
                </a:solidFill>
              </a:rPr>
              <a:t>Dien</a:t>
            </a:r>
            <a:r>
              <a:rPr lang="en-US" u="sng" dirty="0" smtClean="0">
                <a:solidFill>
                  <a:srgbClr val="FFC000"/>
                </a:solidFill>
              </a:rPr>
              <a:t> Bien </a:t>
            </a:r>
            <a:r>
              <a:rPr lang="en-US" u="sng" dirty="0" err="1" smtClean="0">
                <a:solidFill>
                  <a:srgbClr val="FFC000"/>
                </a:solidFill>
              </a:rPr>
              <a:t>Phu</a:t>
            </a:r>
            <a:r>
              <a:rPr lang="en-US" u="sng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Battle in 1954 that ended French occupation of Vietnam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82" y="152400"/>
            <a:ext cx="1666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26860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886075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6429"/>
            <a:ext cx="3123118" cy="671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5791200" cy="6477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Ngo </a:t>
            </a:r>
            <a:r>
              <a:rPr lang="en-US" dirty="0" err="1" smtClean="0">
                <a:solidFill>
                  <a:srgbClr val="FFC000"/>
                </a:solidFill>
              </a:rPr>
              <a:t>Dinh</a:t>
            </a:r>
            <a:r>
              <a:rPr lang="en-US" dirty="0" smtClean="0">
                <a:solidFill>
                  <a:srgbClr val="FFC000"/>
                </a:solidFill>
              </a:rPr>
              <a:t> Diem – Corrupt Catholic leader of South Vietnam, US complicit in coup against him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ARVN- Army of the Republic of Vietna</a:t>
            </a:r>
            <a:r>
              <a:rPr lang="en-US" dirty="0">
                <a:solidFill>
                  <a:srgbClr val="FFC000"/>
                </a:solidFill>
              </a:rPr>
              <a:t>m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NVA – North Vietnamese Army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Viet Cong – aka VC, Victor Charlie, Charlie – forces of South Vietnam or infiltrators loyal to the North or anti- South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152400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171700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66" y="4191000"/>
            <a:ext cx="2628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Kennedy &amp;							McNamara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Johnson &amp; </a:t>
            </a:r>
            <a:r>
              <a:rPr lang="en-US" dirty="0" err="1" smtClean="0">
                <a:solidFill>
                  <a:srgbClr val="FFC000"/>
                </a:solidFill>
              </a:rPr>
              <a:t>Mc</a:t>
            </a: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4" y="381000"/>
            <a:ext cx="5513566" cy="28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4257"/>
            <a:ext cx="47339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newsjunkiepost.com/wp-content/uploads/2011/01/2470572129_6def6ed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5" y="381000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45407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75765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ap6310031163_mcnamara_briefing_1963.jpg (369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514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5736"/>
            <a:ext cx="37719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79217" cy="53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96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Fog of War: Vietnam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6</cp:revision>
  <dcterms:created xsi:type="dcterms:W3CDTF">2006-08-16T00:00:00Z</dcterms:created>
  <dcterms:modified xsi:type="dcterms:W3CDTF">2014-04-16T16:51:58Z</dcterms:modified>
</cp:coreProperties>
</file>